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26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61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88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29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66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4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3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23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29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97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24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CECBC-4B09-4CE1-93B3-B087EE50ED62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444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3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4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4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4" name="Textfeld 1"/>
          <p:cNvSpPr txBox="1">
            <a:spLocks noChangeArrowheads="1"/>
          </p:cNvSpPr>
          <p:nvPr/>
        </p:nvSpPr>
        <p:spPr bwMode="auto">
          <a:xfrm>
            <a:off x="2720533" y="908274"/>
            <a:ext cx="3702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expressed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in E. coli;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#M30-014 / -015)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Textfeld 1027"/>
          <p:cNvSpPr txBox="1"/>
          <p:nvPr/>
        </p:nvSpPr>
        <p:spPr>
          <a:xfrm>
            <a:off x="2591781" y="513176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(15%)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subsequent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FGF-2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Lane 1: MW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Lane 2: mFGF-2.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636" y="1628800"/>
            <a:ext cx="1386730" cy="306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55283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cp:lastPrinted>2011-09-08T12:23:27Z</cp:lastPrinted>
  <dcterms:created xsi:type="dcterms:W3CDTF">2011-09-02T13:05:25Z</dcterms:created>
  <dcterms:modified xsi:type="dcterms:W3CDTF">2015-03-20T12:06:58Z</dcterms:modified>
</cp:coreProperties>
</file>